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6222fa0a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6222fa0a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16222fa0a5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16222fa0a5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16222fa0a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16222fa0a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16222fa0a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16222fa0a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16222fa0a5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16222fa0a5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16222fa0a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16222fa0a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6222fa0a5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16222fa0a5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6222fa0a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16222fa0a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Autolaser</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Ian Schuster and James Garrett</a:t>
            </a:r>
            <a:br>
              <a:rPr lang="en"/>
            </a:br>
            <a:r>
              <a:rPr lang="en"/>
              <a:t>Advisor: Fred Annexstein</a:t>
            </a:r>
            <a:endParaRPr/>
          </a:p>
        </p:txBody>
      </p:sp>
      <p:pic>
        <p:nvPicPr>
          <p:cNvPr id="88" name="Google Shape;88;p13"/>
          <p:cNvPicPr preferRelativeResize="0"/>
          <p:nvPr/>
        </p:nvPicPr>
        <p:blipFill rotWithShape="1">
          <a:blip r:embed="rId3">
            <a:alphaModFix/>
          </a:blip>
          <a:srcRect b="13803" l="0" r="0" t="19835"/>
          <a:stretch/>
        </p:blipFill>
        <p:spPr>
          <a:xfrm>
            <a:off x="4406550" y="878702"/>
            <a:ext cx="4115025" cy="36411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Goals</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Build a full range of motion laser pointer assembly</a:t>
            </a:r>
            <a:endParaRPr sz="1800"/>
          </a:p>
          <a:p>
            <a:pPr indent="-342900" lvl="0" marL="457200" rtl="0" algn="l">
              <a:spcBef>
                <a:spcPts val="0"/>
              </a:spcBef>
              <a:spcAft>
                <a:spcPts val="0"/>
              </a:spcAft>
              <a:buSzPts val="1800"/>
              <a:buChar char="●"/>
            </a:pPr>
            <a:r>
              <a:rPr lang="en" sz="1800"/>
              <a:t>Develop a Python script to take in a video stream and output balloon locations</a:t>
            </a:r>
            <a:endParaRPr sz="1800"/>
          </a:p>
          <a:p>
            <a:pPr indent="-342900" lvl="0" marL="457200" rtl="0" algn="l">
              <a:spcBef>
                <a:spcPts val="0"/>
              </a:spcBef>
              <a:spcAft>
                <a:spcPts val="0"/>
              </a:spcAft>
              <a:buSzPts val="1800"/>
              <a:buChar char="●"/>
            </a:pPr>
            <a:r>
              <a:rPr lang="en" sz="1800"/>
              <a:t>Connect the two systems such that the laser pointer finds and points at the balloons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Intellectual Merits</a:t>
            </a:r>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This project takes on a few different scopes:</a:t>
            </a:r>
            <a:endParaRPr sz="1800"/>
          </a:p>
          <a:p>
            <a:pPr indent="-342900" lvl="0" marL="457200" rtl="0" algn="l">
              <a:spcBef>
                <a:spcPts val="1200"/>
              </a:spcBef>
              <a:spcAft>
                <a:spcPts val="0"/>
              </a:spcAft>
              <a:buSzPts val="1800"/>
              <a:buChar char="●"/>
            </a:pPr>
            <a:r>
              <a:rPr lang="en" sz="1800"/>
              <a:t>3D printing</a:t>
            </a:r>
            <a:endParaRPr sz="1800"/>
          </a:p>
          <a:p>
            <a:pPr indent="-342900" lvl="0" marL="457200" rtl="0" algn="l">
              <a:spcBef>
                <a:spcPts val="0"/>
              </a:spcBef>
              <a:spcAft>
                <a:spcPts val="0"/>
              </a:spcAft>
              <a:buSzPts val="1800"/>
              <a:buChar char="●"/>
            </a:pPr>
            <a:r>
              <a:rPr lang="en" sz="1800"/>
              <a:t>Soldering electronics</a:t>
            </a:r>
            <a:endParaRPr sz="1800"/>
          </a:p>
          <a:p>
            <a:pPr indent="-342900" lvl="0" marL="457200" rtl="0" algn="l">
              <a:spcBef>
                <a:spcPts val="0"/>
              </a:spcBef>
              <a:spcAft>
                <a:spcPts val="0"/>
              </a:spcAft>
              <a:buSzPts val="1800"/>
              <a:buChar char="●"/>
            </a:pPr>
            <a:r>
              <a:rPr lang="en" sz="1800"/>
              <a:t>Utilization of imaging libraries to recognize the balloons</a:t>
            </a:r>
            <a:endParaRPr sz="1800"/>
          </a:p>
          <a:p>
            <a:pPr indent="-342900" lvl="0" marL="457200" rtl="0" algn="l">
              <a:spcBef>
                <a:spcPts val="0"/>
              </a:spcBef>
              <a:spcAft>
                <a:spcPts val="0"/>
              </a:spcAft>
              <a:buSzPts val="1800"/>
              <a:buChar char="●"/>
            </a:pPr>
            <a:r>
              <a:rPr lang="en" sz="1800"/>
              <a:t>Use of an Arduino to send </a:t>
            </a:r>
            <a:r>
              <a:rPr lang="en" sz="1800"/>
              <a:t>commands to servos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Broader Impacts</a:t>
            </a:r>
            <a:endParaRPr/>
          </a:p>
        </p:txBody>
      </p:sp>
      <p:sp>
        <p:nvSpPr>
          <p:cNvPr id="106" name="Google Shape;106;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project is able to take new and exciting technologies such as image recognition and 3D printing and combine them together in a new way. </a:t>
            </a:r>
            <a:br>
              <a:rPr lang="en"/>
            </a:br>
            <a:br>
              <a:rPr lang="en"/>
            </a:br>
            <a:r>
              <a:rPr lang="en"/>
              <a:t>Often times we as programmers can become solely focused on the software side of things and we hope that our demo can help inspire others to experiment more with applying their programing skills in projects with a physical side of things like we have in our demo.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Specifications</a:t>
            </a:r>
            <a:endParaRPr/>
          </a:p>
        </p:txBody>
      </p:sp>
      <p:sp>
        <p:nvSpPr>
          <p:cNvPr id="112" name="Google Shape;112;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3" name="Google Shape;113;p17"/>
          <p:cNvPicPr preferRelativeResize="0"/>
          <p:nvPr/>
        </p:nvPicPr>
        <p:blipFill>
          <a:blip r:embed="rId3">
            <a:alphaModFix/>
          </a:blip>
          <a:stretch>
            <a:fillRect/>
          </a:stretch>
        </p:blipFill>
        <p:spPr>
          <a:xfrm>
            <a:off x="729461" y="1790825"/>
            <a:ext cx="6522763" cy="2837200"/>
          </a:xfrm>
          <a:prstGeom prst="rect">
            <a:avLst/>
          </a:prstGeom>
          <a:noFill/>
          <a:ln>
            <a:noFill/>
          </a:ln>
        </p:spPr>
      </p:pic>
      <p:sp>
        <p:nvSpPr>
          <p:cNvPr id="114" name="Google Shape;114;p17"/>
          <p:cNvSpPr/>
          <p:nvPr/>
        </p:nvSpPr>
        <p:spPr>
          <a:xfrm>
            <a:off x="2357450" y="2561025"/>
            <a:ext cx="621300" cy="4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2282300" y="2549025"/>
            <a:ext cx="771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Lato"/>
                <a:ea typeface="Lato"/>
                <a:cs typeface="Lato"/>
                <a:sym typeface="Lato"/>
              </a:rPr>
              <a:t>Python Script</a:t>
            </a:r>
            <a:endParaRPr sz="8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Technologies</a:t>
            </a:r>
            <a:endParaRPr/>
          </a:p>
        </p:txBody>
      </p:sp>
      <p:sp>
        <p:nvSpPr>
          <p:cNvPr id="121" name="Google Shape;121;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SzPts val="1500"/>
              <a:buChar char="●"/>
            </a:pPr>
            <a:r>
              <a:rPr lang="en" sz="1500"/>
              <a:t>3D </a:t>
            </a:r>
            <a:r>
              <a:rPr lang="en" sz="1500"/>
              <a:t>printed housing</a:t>
            </a:r>
            <a:endParaRPr sz="1500"/>
          </a:p>
          <a:p>
            <a:pPr indent="-311150" lvl="1" marL="914400" rtl="0" algn="l">
              <a:spcBef>
                <a:spcPts val="0"/>
              </a:spcBef>
              <a:spcAft>
                <a:spcPts val="0"/>
              </a:spcAft>
              <a:buSzPts val="1300"/>
              <a:buChar char="○"/>
            </a:pPr>
            <a:r>
              <a:rPr lang="en" sz="1300"/>
              <a:t>Arduino</a:t>
            </a:r>
            <a:endParaRPr sz="1300"/>
          </a:p>
          <a:p>
            <a:pPr indent="-311150" lvl="1" marL="914400" rtl="0" algn="l">
              <a:spcBef>
                <a:spcPts val="0"/>
              </a:spcBef>
              <a:spcAft>
                <a:spcPts val="0"/>
              </a:spcAft>
              <a:buSzPts val="1300"/>
              <a:buChar char="○"/>
            </a:pPr>
            <a:r>
              <a:rPr lang="en" sz="1300"/>
              <a:t>Laser</a:t>
            </a:r>
            <a:endParaRPr sz="1300"/>
          </a:p>
          <a:p>
            <a:pPr indent="-311150" lvl="1" marL="914400" rtl="0" algn="l">
              <a:spcBef>
                <a:spcPts val="0"/>
              </a:spcBef>
              <a:spcAft>
                <a:spcPts val="0"/>
              </a:spcAft>
              <a:buSzPts val="1300"/>
              <a:buChar char="○"/>
            </a:pPr>
            <a:r>
              <a:rPr lang="en" sz="1300"/>
              <a:t>Servos</a:t>
            </a:r>
            <a:endParaRPr sz="1300"/>
          </a:p>
          <a:p>
            <a:pPr indent="-323850" lvl="0" marL="457200" rtl="0" algn="l">
              <a:spcBef>
                <a:spcPts val="0"/>
              </a:spcBef>
              <a:spcAft>
                <a:spcPts val="0"/>
              </a:spcAft>
              <a:buSzPts val="1500"/>
              <a:buChar char="●"/>
            </a:pPr>
            <a:r>
              <a:rPr lang="en" sz="1500"/>
              <a:t>Balloon image recognition</a:t>
            </a:r>
            <a:endParaRPr sz="1500"/>
          </a:p>
          <a:p>
            <a:pPr indent="-311150" lvl="1" marL="914400" rtl="0" algn="l">
              <a:spcBef>
                <a:spcPts val="0"/>
              </a:spcBef>
              <a:spcAft>
                <a:spcPts val="0"/>
              </a:spcAft>
              <a:buSzPts val="1300"/>
              <a:buChar char="○"/>
            </a:pPr>
            <a:r>
              <a:rPr lang="en" sz="1300"/>
              <a:t>Python</a:t>
            </a:r>
            <a:endParaRPr sz="1300"/>
          </a:p>
          <a:p>
            <a:pPr indent="-311150" lvl="1" marL="914400" rtl="0" algn="l">
              <a:spcBef>
                <a:spcPts val="0"/>
              </a:spcBef>
              <a:spcAft>
                <a:spcPts val="0"/>
              </a:spcAft>
              <a:buSzPts val="1300"/>
              <a:buChar char="○"/>
            </a:pPr>
            <a:r>
              <a:rPr lang="en" sz="1300"/>
              <a:t>Camera system</a:t>
            </a:r>
            <a:endParaRPr sz="1300"/>
          </a:p>
          <a:p>
            <a:pPr indent="-311150" lvl="1" marL="914400" rtl="0" algn="l">
              <a:spcBef>
                <a:spcPts val="0"/>
              </a:spcBef>
              <a:spcAft>
                <a:spcPts val="0"/>
              </a:spcAft>
              <a:buSzPts val="1300"/>
              <a:buChar char="○"/>
            </a:pPr>
            <a:r>
              <a:rPr lang="en" sz="1300"/>
              <a:t>OpenCV</a:t>
            </a:r>
            <a:endParaRPr sz="1300"/>
          </a:p>
          <a:p>
            <a:pPr indent="-311150" lvl="1" marL="914400" rtl="0" algn="l">
              <a:spcBef>
                <a:spcPts val="0"/>
              </a:spcBef>
              <a:spcAft>
                <a:spcPts val="0"/>
              </a:spcAft>
              <a:buSzPts val="1300"/>
              <a:buChar char="○"/>
            </a:pPr>
            <a:r>
              <a:rPr lang="en" sz="1300"/>
              <a:t>PySimpleGUI</a:t>
            </a:r>
            <a:endParaRPr sz="1300"/>
          </a:p>
        </p:txBody>
      </p:sp>
      <p:pic>
        <p:nvPicPr>
          <p:cNvPr id="122" name="Google Shape;122;p18"/>
          <p:cNvPicPr preferRelativeResize="0"/>
          <p:nvPr/>
        </p:nvPicPr>
        <p:blipFill>
          <a:blip r:embed="rId3">
            <a:alphaModFix/>
          </a:blip>
          <a:stretch>
            <a:fillRect/>
          </a:stretch>
        </p:blipFill>
        <p:spPr>
          <a:xfrm>
            <a:off x="3643300" y="2903976"/>
            <a:ext cx="5185124" cy="1936000"/>
          </a:xfrm>
          <a:prstGeom prst="rect">
            <a:avLst/>
          </a:prstGeom>
          <a:noFill/>
          <a:ln>
            <a:noFill/>
          </a:ln>
          <a:effectLst>
            <a:outerShdw blurRad="57150" rotWithShape="0" algn="bl" dir="5400000" dist="19050">
              <a:srgbClr val="000000">
                <a:alpha val="50000"/>
              </a:srgbClr>
            </a:outerShdw>
          </a:effectLst>
        </p:spPr>
      </p:pic>
      <p:pic>
        <p:nvPicPr>
          <p:cNvPr id="123" name="Google Shape;123;p18"/>
          <p:cNvPicPr preferRelativeResize="0"/>
          <p:nvPr/>
        </p:nvPicPr>
        <p:blipFill rotWithShape="1">
          <a:blip r:embed="rId4">
            <a:alphaModFix/>
          </a:blip>
          <a:srcRect b="13803" l="0" r="0" t="19835"/>
          <a:stretch/>
        </p:blipFill>
        <p:spPr>
          <a:xfrm>
            <a:off x="3643300" y="622888"/>
            <a:ext cx="2468076" cy="21838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Milestones</a:t>
            </a:r>
            <a:endParaRPr/>
          </a:p>
        </p:txBody>
      </p:sp>
      <p:sp>
        <p:nvSpPr>
          <p:cNvPr id="129" name="Google Shape;129;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Conception of the project idea </a:t>
            </a:r>
            <a:endParaRPr sz="1600"/>
          </a:p>
          <a:p>
            <a:pPr indent="-330200" lvl="0" marL="457200" rtl="0" algn="l">
              <a:spcBef>
                <a:spcPts val="0"/>
              </a:spcBef>
              <a:spcAft>
                <a:spcPts val="0"/>
              </a:spcAft>
              <a:buSzPts val="1600"/>
              <a:buChar char="●"/>
            </a:pPr>
            <a:r>
              <a:rPr lang="en" sz="1600"/>
              <a:t>Building of the 3D printed assembly </a:t>
            </a:r>
            <a:endParaRPr sz="1600"/>
          </a:p>
          <a:p>
            <a:pPr indent="-330200" lvl="0" marL="457200" rtl="0" algn="l">
              <a:spcBef>
                <a:spcPts val="0"/>
              </a:spcBef>
              <a:spcAft>
                <a:spcPts val="0"/>
              </a:spcAft>
              <a:buSzPts val="1600"/>
              <a:buChar char="●"/>
            </a:pPr>
            <a:r>
              <a:rPr lang="en" sz="1600"/>
              <a:t>Connection and control over the servos</a:t>
            </a:r>
            <a:endParaRPr sz="1600"/>
          </a:p>
          <a:p>
            <a:pPr indent="-330200" lvl="0" marL="457200" rtl="0" algn="l">
              <a:spcBef>
                <a:spcPts val="0"/>
              </a:spcBef>
              <a:spcAft>
                <a:spcPts val="0"/>
              </a:spcAft>
              <a:buSzPts val="1600"/>
              <a:buChar char="●"/>
            </a:pPr>
            <a:r>
              <a:rPr lang="en" sz="1600"/>
              <a:t>Software which finds balloon locations</a:t>
            </a:r>
            <a:endParaRPr sz="1600"/>
          </a:p>
          <a:p>
            <a:pPr indent="-330200" lvl="0" marL="457200" rtl="0" algn="l">
              <a:spcBef>
                <a:spcPts val="0"/>
              </a:spcBef>
              <a:spcAft>
                <a:spcPts val="0"/>
              </a:spcAft>
              <a:buSzPts val="1600"/>
              <a:buChar char="●"/>
            </a:pPr>
            <a:r>
              <a:rPr lang="en" sz="1600"/>
              <a:t>Final connection of software and hardware together</a:t>
            </a:r>
            <a:endParaRPr sz="1600"/>
          </a:p>
          <a:p>
            <a:pPr indent="-330200" lvl="0" marL="457200" rtl="0" algn="l">
              <a:spcBef>
                <a:spcPts val="0"/>
              </a:spcBef>
              <a:spcAft>
                <a:spcPts val="0"/>
              </a:spcAft>
              <a:buSzPts val="1600"/>
              <a:buChar char="●"/>
            </a:pPr>
            <a:r>
              <a:rPr lang="en" sz="1600"/>
              <a:t>Demo of the project</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232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35" name="Google Shape;135;p20"/>
          <p:cNvSpPr txBox="1"/>
          <p:nvPr>
            <p:ph idx="1" type="body"/>
          </p:nvPr>
        </p:nvSpPr>
        <p:spPr>
          <a:xfrm>
            <a:off x="729450" y="1607400"/>
            <a:ext cx="7688700" cy="2261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The 3D printed housing is fully assembled</a:t>
            </a:r>
            <a:endParaRPr sz="1600"/>
          </a:p>
          <a:p>
            <a:pPr indent="-330200" lvl="0" marL="457200" rtl="0" algn="l">
              <a:spcBef>
                <a:spcPts val="0"/>
              </a:spcBef>
              <a:spcAft>
                <a:spcPts val="0"/>
              </a:spcAft>
              <a:buSzPts val="1600"/>
              <a:buChar char="●"/>
            </a:pPr>
            <a:r>
              <a:rPr lang="en" sz="1600"/>
              <a:t>A method for real-time communication between imaging script and arduino is established</a:t>
            </a:r>
            <a:endParaRPr sz="1600"/>
          </a:p>
          <a:p>
            <a:pPr indent="-330200" lvl="0" marL="457200" rtl="0" algn="l">
              <a:spcBef>
                <a:spcPts val="0"/>
              </a:spcBef>
              <a:spcAft>
                <a:spcPts val="0"/>
              </a:spcAft>
              <a:buSzPts val="1600"/>
              <a:buChar char="●"/>
            </a:pPr>
            <a:r>
              <a:rPr lang="en" sz="1600"/>
              <a:t>A intuitive GUI has been created to improve ease of use and increase the overall quality of the software</a:t>
            </a:r>
            <a:endParaRPr sz="1600"/>
          </a:p>
        </p:txBody>
      </p:sp>
      <p:pic>
        <p:nvPicPr>
          <p:cNvPr id="136" name="Google Shape;136;p20"/>
          <p:cNvPicPr preferRelativeResize="0"/>
          <p:nvPr/>
        </p:nvPicPr>
        <p:blipFill>
          <a:blip r:embed="rId3">
            <a:alphaModFix/>
          </a:blip>
          <a:stretch>
            <a:fillRect/>
          </a:stretch>
        </p:blipFill>
        <p:spPr>
          <a:xfrm>
            <a:off x="4355450" y="2850350"/>
            <a:ext cx="3434726" cy="20467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a:t>
            </a:r>
            <a:endParaRPr/>
          </a:p>
        </p:txBody>
      </p:sp>
      <p:sp>
        <p:nvSpPr>
          <p:cNvPr id="142" name="Google Shape;142;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Assembling the project proved to be difficult since none of the group members had much prior experience with soldering electronics or splicing wires</a:t>
            </a:r>
            <a:endParaRPr sz="1500"/>
          </a:p>
          <a:p>
            <a:pPr indent="-323850" lvl="0" marL="457200" rtl="0" algn="l">
              <a:spcBef>
                <a:spcPts val="0"/>
              </a:spcBef>
              <a:spcAft>
                <a:spcPts val="0"/>
              </a:spcAft>
              <a:buSzPts val="1500"/>
              <a:buChar char="●"/>
            </a:pPr>
            <a:r>
              <a:rPr lang="en" sz="1500"/>
              <a:t>Initiating an interface that can enable real-time communication between the computer and arduino</a:t>
            </a:r>
            <a:endParaRPr sz="1500"/>
          </a:p>
          <a:p>
            <a:pPr indent="-323850" lvl="0" marL="457200" rtl="0" algn="l">
              <a:spcBef>
                <a:spcPts val="0"/>
              </a:spcBef>
              <a:spcAft>
                <a:spcPts val="0"/>
              </a:spcAft>
              <a:buSzPts val="1500"/>
              <a:buChar char="●"/>
            </a:pPr>
            <a:r>
              <a:rPr lang="en" sz="1500"/>
              <a:t>Developing a Python script which can accurately and quickly recognize balloon locations via video stream</a:t>
            </a:r>
            <a:endParaRPr sz="1500"/>
          </a:p>
          <a:p>
            <a:pPr indent="-323850" lvl="0" marL="457200" rtl="0" algn="l">
              <a:spcBef>
                <a:spcPts val="0"/>
              </a:spcBef>
              <a:spcAft>
                <a:spcPts val="0"/>
              </a:spcAft>
              <a:buSzPts val="1500"/>
              <a:buChar char="●"/>
            </a:pPr>
            <a:r>
              <a:rPr lang="en" sz="1500"/>
              <a:t>Originally we wanted a laser powerful enough to pop balloons, however this would require much more power, as well as raise </a:t>
            </a:r>
            <a:r>
              <a:rPr lang="en" sz="1500"/>
              <a:t>safety</a:t>
            </a:r>
            <a:r>
              <a:rPr lang="en" sz="1500"/>
              <a:t> </a:t>
            </a:r>
            <a:r>
              <a:rPr lang="en" sz="1500"/>
              <a:t>concerns</a:t>
            </a:r>
            <a:r>
              <a:rPr lang="en" sz="1500"/>
              <a:t>.</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